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5"/>
  </p:notesMasterIdLst>
  <p:sldIdLst>
    <p:sldId id="260" r:id="rId2"/>
    <p:sldId id="261" r:id="rId3"/>
    <p:sldId id="262" r:id="rId4"/>
  </p:sldIdLst>
  <p:sldSz cx="9144000" cy="5143500" type="screen16x9"/>
  <p:notesSz cx="6858000" cy="9144000"/>
  <p:defaultTextStyle>
    <a:defPPr>
      <a:defRPr lang="zh-HK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7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20" y="-5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1CA52-CD51-4C9C-8FC4-78B7A278606F}" type="datetimeFigureOut">
              <a:rPr lang="zh-HK" altLang="en-US" smtClean="0"/>
              <a:t>8/11/2019</a:t>
            </a:fld>
            <a:endParaRPr lang="zh-HK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011DC-6F16-403C-9D2A-9B07B63733A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8638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7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A6837353-30EB-4A48-80EB-173D804AEFBD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A6837353-30EB-4A48-80EB-173D804AEFBD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A6837353-30EB-4A48-80EB-173D804AEFBD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400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2019/11/8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00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273845"/>
            <a:ext cx="7886700" cy="435887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2019/11/8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64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2019/11/8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92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2019/11/8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04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2019/11/8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7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891" indent="0">
              <a:buNone/>
              <a:defRPr sz="1800"/>
            </a:lvl2pPr>
            <a:lvl3pPr marL="685783" indent="0">
              <a:buNone/>
              <a:defRPr sz="1500"/>
            </a:lvl3pPr>
            <a:lvl4pPr marL="1028674" indent="0">
              <a:buNone/>
              <a:defRPr sz="1400"/>
            </a:lvl4pPr>
            <a:lvl5pPr marL="1371566" indent="0">
              <a:buNone/>
              <a:defRPr sz="1400"/>
            </a:lvl5pPr>
            <a:lvl6pPr marL="1714457" indent="0">
              <a:buNone/>
              <a:defRPr sz="1400"/>
            </a:lvl6pPr>
            <a:lvl7pPr marL="2057349" indent="0">
              <a:buNone/>
              <a:defRPr sz="1400"/>
            </a:lvl7pPr>
            <a:lvl8pPr marL="2400240" indent="0">
              <a:buNone/>
              <a:defRPr sz="1400"/>
            </a:lvl8pPr>
            <a:lvl9pPr marL="2743131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5"/>
            <a:ext cx="3655181" cy="26432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891" indent="0">
              <a:buNone/>
              <a:defRPr sz="1800"/>
            </a:lvl2pPr>
            <a:lvl3pPr marL="685783" indent="0">
              <a:buNone/>
              <a:defRPr sz="1500"/>
            </a:lvl3pPr>
            <a:lvl4pPr marL="1028674" indent="0">
              <a:buNone/>
              <a:defRPr sz="1400"/>
            </a:lvl4pPr>
            <a:lvl5pPr marL="1371566" indent="0">
              <a:buNone/>
              <a:defRPr sz="1400"/>
            </a:lvl5pPr>
            <a:lvl6pPr marL="1714457" indent="0">
              <a:buNone/>
              <a:defRPr sz="1400"/>
            </a:lvl6pPr>
            <a:lvl7pPr marL="2057349" indent="0">
              <a:buNone/>
              <a:defRPr sz="1400"/>
            </a:lvl7pPr>
            <a:lvl8pPr marL="2400240" indent="0">
              <a:buNone/>
              <a:defRPr sz="1400"/>
            </a:lvl8pPr>
            <a:lvl9pPr marL="2743131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5"/>
            <a:ext cx="3673182" cy="26432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2019/11/8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94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2019/11/8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65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2019/11/8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46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3124012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342901"/>
            <a:ext cx="4629150" cy="4052888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3124012" cy="2858691"/>
          </a:xfrm>
        </p:spPr>
        <p:txBody>
          <a:bodyPr/>
          <a:lstStyle>
            <a:lvl1pPr marL="0" indent="0">
              <a:buNone/>
              <a:defRPr sz="1500"/>
            </a:lvl1pPr>
            <a:lvl2pPr marL="342891" indent="0">
              <a:buNone/>
              <a:defRPr sz="1400"/>
            </a:lvl2pPr>
            <a:lvl3pPr marL="685783" indent="0">
              <a:buNone/>
              <a:defRPr sz="1200"/>
            </a:lvl3pPr>
            <a:lvl4pPr marL="1028674" indent="0">
              <a:buNone/>
              <a:defRPr sz="1100"/>
            </a:lvl4pPr>
            <a:lvl5pPr marL="1371566" indent="0">
              <a:buNone/>
              <a:defRPr sz="1100"/>
            </a:lvl5pPr>
            <a:lvl6pPr marL="1714457" indent="0">
              <a:buNone/>
              <a:defRPr sz="1100"/>
            </a:lvl6pPr>
            <a:lvl7pPr marL="2057349" indent="0">
              <a:buNone/>
              <a:defRPr sz="1100"/>
            </a:lvl7pPr>
            <a:lvl8pPr marL="2400240" indent="0">
              <a:buNone/>
              <a:defRPr sz="1100"/>
            </a:lvl8pPr>
            <a:lvl9pPr marL="2743131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2019/11/8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833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45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3845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2019/11/8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12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78" tIns="34289" rIns="68578" bIns="34289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78" tIns="34289" rIns="68578" bIns="34289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78" tIns="34289" rIns="68578" bIns="3428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83"/>
            <a:fld id="{82F288E0-7875-42C4-84C8-98DBBD3BF4D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sym typeface="Helvetica"/>
              </a:rPr>
              <a:pPr defTabSz="685783"/>
              <a:t>2019/11/8</a:t>
            </a:fld>
            <a:endParaRPr lang="zh-CN" altLang="en-US">
              <a:solidFill>
                <a:prstClr val="black">
                  <a:tint val="75000"/>
                </a:prstClr>
              </a:solidFill>
              <a:sym typeface="Helvetica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78" tIns="34289" rIns="68578" bIns="3428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83"/>
            <a:endParaRPr lang="zh-CN" altLang="en-US">
              <a:solidFill>
                <a:prstClr val="black">
                  <a:tint val="75000"/>
                </a:prstClr>
              </a:solidFill>
              <a:sym typeface="Helvetica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78" tIns="34289" rIns="68578" bIns="3428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83"/>
            <a:fld id="{7D9BB5D0-35E4-459D-AEF3-FE4D7C45CC19}" type="slidenum">
              <a:rPr lang="zh-CN" altLang="en-US" smtClean="0">
                <a:solidFill>
                  <a:prstClr val="black">
                    <a:tint val="75000"/>
                  </a:prstClr>
                </a:solidFill>
                <a:sym typeface="Helvetica"/>
              </a:rPr>
              <a:pPr defTabSz="685783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808477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1" indent="-171446" algn="l" defTabSz="685783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4" indent="-171446" algn="l" defTabSz="685783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2487"/>
            <a:ext cx="6858000" cy="108119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CN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我的神我要敬</a:t>
            </a:r>
            <a:r>
              <a:rPr lang="zh-CN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拜祢</a:t>
            </a:r>
            <a:r>
              <a:rPr lang="en-US" altLang="zh-CN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/>
            </a:r>
            <a:br>
              <a:rPr lang="en-US" altLang="zh-CN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</a:br>
            <a:r>
              <a:rPr lang="en-US" altLang="zh-CN" sz="32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O my Lord I will worship You</a:t>
            </a:r>
            <a:endParaRPr lang="zh-CN" altLang="en-US" sz="32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915816" y="2499742"/>
            <a:ext cx="5085184" cy="1443608"/>
          </a:xfrm>
        </p:spPr>
        <p:txBody>
          <a:bodyPr>
            <a:normAutofit/>
          </a:bodyPr>
          <a:lstStyle/>
          <a:p>
            <a:r>
              <a:rPr lang="zh-CN" altLang="en-US" sz="1400" dirty="0"/>
              <a:t>作词、作曲：佚名</a:t>
            </a:r>
            <a:endParaRPr lang="en-US" altLang="zh-CN" sz="1400" dirty="0"/>
          </a:p>
          <a:p>
            <a:r>
              <a:rPr lang="zh-CN" altLang="en-US" sz="1400" dirty="0"/>
              <a:t>我心旋律 </a:t>
            </a:r>
            <a:r>
              <a:rPr lang="en-US" altLang="zh-CN" sz="1400" dirty="0"/>
              <a:t>Melody of My Heart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625645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 amt="52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95490"/>
            <a:ext cx="7886700" cy="25922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我的神我要敬拜祢</a:t>
            </a:r>
          </a:p>
          <a:p>
            <a:pPr marL="0" indent="0" algn="ctr">
              <a:buNone/>
            </a:pPr>
            <a:r>
              <a:rPr lang="zh-CN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我的心深深地爱祢</a:t>
            </a:r>
          </a:p>
          <a:p>
            <a:pPr marL="0" indent="0" algn="ctr">
              <a:buNone/>
            </a:pPr>
            <a:r>
              <a:rPr lang="zh-CN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在祢的座前 我思想祢恩典</a:t>
            </a:r>
          </a:p>
          <a:p>
            <a:pPr marL="0" indent="0" algn="ctr">
              <a:buNone/>
            </a:pPr>
            <a:r>
              <a:rPr lang="zh-CN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我的心赞美敬拜祢</a:t>
            </a: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763960" y="2859785"/>
            <a:ext cx="7886700" cy="2592287"/>
          </a:xfrm>
          <a:prstGeom prst="rect">
            <a:avLst/>
          </a:prstGeom>
        </p:spPr>
        <p:txBody>
          <a:bodyPr vert="horz" lIns="68574" tIns="34287" rIns="68574" bIns="34287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TW" sz="2400" dirty="0">
                <a:solidFill>
                  <a:prstClr val="black"/>
                </a:solidFill>
                <a:sym typeface="Helvetica"/>
              </a:rPr>
              <a:t>O my Lord I will worship You,</a:t>
            </a:r>
          </a:p>
          <a:p>
            <a:pPr marL="0" indent="0" algn="ctr">
              <a:buNone/>
            </a:pPr>
            <a:r>
              <a:rPr lang="en-US" altLang="zh-TW" sz="2400" dirty="0">
                <a:solidFill>
                  <a:prstClr val="black"/>
                </a:solidFill>
                <a:sym typeface="Helvetica"/>
              </a:rPr>
              <a:t>O my heart loves You dearly,</a:t>
            </a:r>
            <a:endParaRPr lang="zh-CN" altLang="en-US" sz="2400" dirty="0">
              <a:solidFill>
                <a:prstClr val="black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  <a:sym typeface="Helvetica"/>
            </a:endParaRPr>
          </a:p>
          <a:p>
            <a:pPr marL="0" indent="0" algn="ctr">
              <a:buNone/>
            </a:pPr>
            <a:r>
              <a:rPr lang="en-US" altLang="zh-TW" sz="2400" dirty="0">
                <a:solidFill>
                  <a:prstClr val="black"/>
                </a:solidFill>
                <a:sym typeface="Helvetica"/>
              </a:rPr>
              <a:t>At Your mercy throne, I ponder grace from You.</a:t>
            </a:r>
            <a:endParaRPr lang="zh-CN" altLang="en-US" sz="2400" dirty="0">
              <a:solidFill>
                <a:prstClr val="black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  <a:sym typeface="Helvetica"/>
            </a:endParaRPr>
          </a:p>
          <a:p>
            <a:pPr marL="0" indent="0" algn="ctr">
              <a:buNone/>
            </a:pPr>
            <a:r>
              <a:rPr lang="en-US" altLang="zh-TW" sz="2400" dirty="0">
                <a:solidFill>
                  <a:prstClr val="black"/>
                </a:solidFill>
                <a:sym typeface="Helvetica"/>
              </a:rPr>
              <a:t>O my heart sing, </a:t>
            </a:r>
            <a:r>
              <a:rPr lang="en-US" altLang="zh-TW" sz="2400" dirty="0" err="1">
                <a:solidFill>
                  <a:prstClr val="black"/>
                </a:solidFill>
                <a:sym typeface="Helvetica"/>
              </a:rPr>
              <a:t>prasie</a:t>
            </a:r>
            <a:r>
              <a:rPr lang="en-US" altLang="zh-TW" sz="2400" dirty="0">
                <a:solidFill>
                  <a:prstClr val="black"/>
                </a:solidFill>
                <a:sym typeface="Helvetica"/>
              </a:rPr>
              <a:t>, </a:t>
            </a:r>
            <a:r>
              <a:rPr lang="en-US" altLang="zh-TW" sz="2400" dirty="0" err="1">
                <a:solidFill>
                  <a:prstClr val="black"/>
                </a:solidFill>
                <a:sym typeface="Helvetica"/>
              </a:rPr>
              <a:t>worhip</a:t>
            </a:r>
            <a:r>
              <a:rPr lang="en-US" altLang="zh-TW" sz="2400" dirty="0">
                <a:solidFill>
                  <a:prstClr val="black"/>
                </a:solidFill>
                <a:sym typeface="Helvetica"/>
              </a:rPr>
              <a:t> You.</a:t>
            </a:r>
            <a:endParaRPr lang="zh-CN" altLang="en-US" sz="2400" dirty="0">
              <a:solidFill>
                <a:prstClr val="black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133462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 amt="52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23479"/>
            <a:ext cx="7886700" cy="25922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祢是我心灵的满足</a:t>
            </a:r>
          </a:p>
          <a:p>
            <a:pPr marL="0" indent="0" algn="ctr">
              <a:buNone/>
            </a:pPr>
            <a:r>
              <a:rPr lang="zh-CN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祢是我唯一的喜乐</a:t>
            </a:r>
          </a:p>
          <a:p>
            <a:pPr marL="0" indent="0" algn="ctr">
              <a:buNone/>
            </a:pPr>
            <a:r>
              <a:rPr lang="zh-CN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在祢的座前 我思想祢恩典</a:t>
            </a:r>
          </a:p>
          <a:p>
            <a:pPr marL="0" indent="0" algn="ctr">
              <a:buNone/>
            </a:pPr>
            <a:r>
              <a:rPr lang="zh-CN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我的神我要敬拜祢</a:t>
            </a: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835968" y="2715766"/>
            <a:ext cx="7886700" cy="1892746"/>
          </a:xfrm>
          <a:prstGeom prst="rect">
            <a:avLst/>
          </a:prstGeom>
        </p:spPr>
        <p:txBody>
          <a:bodyPr vert="horz" lIns="68574" tIns="34287" rIns="68574" bIns="34287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TW" sz="2400" dirty="0">
                <a:solidFill>
                  <a:prstClr val="black"/>
                </a:solidFill>
                <a:sym typeface="Helvetica"/>
              </a:rPr>
              <a:t>Lord you fulfill all my heart's desire,</a:t>
            </a:r>
            <a:endParaRPr lang="zh-CN" altLang="en-US" sz="2400" dirty="0">
              <a:solidFill>
                <a:prstClr val="black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  <a:sym typeface="Helvetica"/>
            </a:endParaRPr>
          </a:p>
          <a:p>
            <a:pPr marL="0" indent="0" algn="ctr">
              <a:buNone/>
            </a:pPr>
            <a:r>
              <a:rPr lang="en-US" altLang="zh-TW" sz="2400" dirty="0">
                <a:solidFill>
                  <a:prstClr val="black"/>
                </a:solidFill>
                <a:sym typeface="Helvetica"/>
              </a:rPr>
              <a:t>You're my only joy and delight.</a:t>
            </a:r>
            <a:endParaRPr lang="zh-CN" altLang="en-US" sz="2400" dirty="0">
              <a:solidFill>
                <a:prstClr val="black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  <a:sym typeface="Helvetica"/>
            </a:endParaRPr>
          </a:p>
          <a:p>
            <a:pPr marL="0" indent="0" algn="ctr">
              <a:buNone/>
            </a:pPr>
            <a:r>
              <a:rPr lang="en-US" altLang="zh-TW" sz="2400" dirty="0">
                <a:solidFill>
                  <a:prstClr val="black"/>
                </a:solidFill>
                <a:sym typeface="Helvetica"/>
              </a:rPr>
              <a:t>At your mercy throne I ponder grace from You,</a:t>
            </a:r>
            <a:endParaRPr lang="zh-CN" altLang="en-US" sz="2400" dirty="0">
              <a:solidFill>
                <a:prstClr val="black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  <a:sym typeface="Helvetica"/>
            </a:endParaRPr>
          </a:p>
          <a:p>
            <a:pPr marL="0" indent="0" algn="ctr">
              <a:buNone/>
            </a:pPr>
            <a:r>
              <a:rPr lang="en-US" altLang="zh-TW" sz="2400" dirty="0">
                <a:solidFill>
                  <a:prstClr val="black"/>
                </a:solidFill>
                <a:sym typeface="Helvetica"/>
              </a:rPr>
              <a:t>O my Lord, I will worship You.</a:t>
            </a:r>
            <a:endParaRPr lang="zh-CN" altLang="en-US" sz="2400" dirty="0">
              <a:solidFill>
                <a:prstClr val="black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71567105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16to9plain</Template>
  <TotalTime>1</TotalTime>
  <Words>167</Words>
  <Application>Microsoft Office PowerPoint</Application>
  <PresentationFormat>On-screen Show (16:9)</PresentationFormat>
  <Paragraphs>22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1_Office 主题</vt:lpstr>
      <vt:lpstr>我的神我要敬拜祢 O my Lord I will worship You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我的神我要敬拜你</dc:title>
  <dc:creator>wsc</dc:creator>
  <cp:lastModifiedBy>.</cp:lastModifiedBy>
  <cp:revision>3</cp:revision>
  <dcterms:created xsi:type="dcterms:W3CDTF">2018-11-20T17:49:29Z</dcterms:created>
  <dcterms:modified xsi:type="dcterms:W3CDTF">2019-11-08T04:26:02Z</dcterms:modified>
</cp:coreProperties>
</file>